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Developing Low Code Apps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Step 5: Start building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9" y="1628775"/>
            <a:ext cx="99060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906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/>
              <a:t>The DIY Guide to Building Your First Business App</a:t>
            </a:r>
          </a:p>
          <a:p>
            <a:r>
              <a:rPr lang="en-US" dirty="0"/>
              <a:t>Turn bright ideas into brilliant apps</a:t>
            </a:r>
          </a:p>
          <a:p>
            <a:r>
              <a:rPr lang="en-US" dirty="0"/>
              <a:t>by Microsoft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 your business ideas into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no coding experience required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0" y="2057400"/>
            <a:ext cx="1020910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Low Code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You might think that building apps like that would require teams of developers to write the code line by 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 the past, it would </a:t>
            </a:r>
            <a:r>
              <a:rPr lang="en-US" dirty="0" smtClean="0"/>
              <a:t>have!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But today, with an innovative approach known as “low-code” development, you can build them </a:t>
            </a:r>
            <a:r>
              <a:rPr lang="en-US" dirty="0" smtClean="0">
                <a:solidFill>
                  <a:srgbClr val="FF0000"/>
                </a:solidFill>
              </a:rPr>
              <a:t>yourself!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Using existing data, prebuilt connectors, and Excel-like expressions, nontechnical workers are becoming app developers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Democratizing app development across an organization is creating opportunities for individuals and organizations alike to transform the way they 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These new apps are becoming part of the fabric of the workday across organizations of all kinds.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Citizen </a:t>
            </a:r>
            <a:r>
              <a:rPr lang="en-US" dirty="0"/>
              <a:t>developer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985953" cy="4648199"/>
          </a:xfrm>
        </p:spPr>
        <p:txBody>
          <a:bodyPr/>
          <a:lstStyle/>
          <a:p>
            <a:r>
              <a:rPr lang="en-US" dirty="0"/>
              <a:t>Ready to make your business ideas a reality? </a:t>
            </a:r>
          </a:p>
          <a:p>
            <a:endParaRPr lang="en-US" dirty="0"/>
          </a:p>
          <a:p>
            <a:r>
              <a:rPr lang="en-US" dirty="0"/>
              <a:t>With LCAP, you can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rapidly automate processes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build custom apps to meet your business needs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easy to start small with prebuilt templates and in-app guidance to deliver quick wins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if needed, pro developers can extend Power Apps for fully custom solutions</a:t>
            </a:r>
          </a:p>
          <a:p>
            <a:endParaRPr lang="en-US" dirty="0"/>
          </a:p>
          <a:p>
            <a:r>
              <a:rPr lang="en-US" dirty="0"/>
              <a:t>Solutions connect to a wide range of data sources for maximum flexibility</a:t>
            </a:r>
          </a:p>
          <a:p>
            <a:r>
              <a:rPr lang="en-US" dirty="0"/>
              <a:t>Apps you build work seamlessly across the web, iOS, and Android devices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2514600"/>
            <a:ext cx="2933700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2603" y="4724400"/>
            <a:ext cx="213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youtube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Get started with low-code apps in 5 simple steps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600201"/>
            <a:ext cx="5257800" cy="48291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038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Identify your challenge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81" y="1981200"/>
            <a:ext cx="9715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Envision your app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65" y="2157412"/>
            <a:ext cx="99917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Step </a:t>
            </a:r>
            <a:r>
              <a:rPr lang="en-US" dirty="0"/>
              <a:t>3: Identify your stakeholders</a:t>
            </a:r>
            <a:br>
              <a:rPr lang="en-US" dirty="0"/>
            </a:b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740" y="1704974"/>
            <a:ext cx="10072198" cy="43910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47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Pinpoint your data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93" y="1541700"/>
            <a:ext cx="10210246" cy="50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266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Developing Low Code Apps</vt:lpstr>
      <vt:lpstr>Turn your business ideas into apps</vt:lpstr>
      <vt:lpstr>Developing Low Code Apps</vt:lpstr>
      <vt:lpstr>Citizen developer</vt:lpstr>
      <vt:lpstr>Get started with low-code apps in 5 simple steps</vt:lpstr>
      <vt:lpstr>Step 1: Identify your challenge</vt:lpstr>
      <vt:lpstr>Step 2: Envision your app</vt:lpstr>
      <vt:lpstr> Step 3: Identify your stakeholders </vt:lpstr>
      <vt:lpstr>Step 4: Pinpoint your data </vt:lpstr>
      <vt:lpstr>Step 5: Start building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2021-03-04T11:19:44Z</dcterms:modified>
</cp:coreProperties>
</file>